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9F239-1981-49CA-A716-F45D431AF328}" type="datetimeFigureOut">
              <a:rPr lang="fr-CA" smtClean="0"/>
              <a:t>2020-05-15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10C7-AC47-41EB-8C84-8CB7AF7E5B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235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F10C7-AC47-41EB-8C84-8CB7AF7E5BE2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368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F10C7-AC47-41EB-8C84-8CB7AF7E5BE2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66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F10C7-AC47-41EB-8C84-8CB7AF7E5BE2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36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F10C7-AC47-41EB-8C84-8CB7AF7E5BE2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928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F10C7-AC47-41EB-8C84-8CB7AF7E5BE2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010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491-6C65-4038-90C9-8045E0475D97}" type="datetime1">
              <a:rPr lang="fr-CA" smtClean="0"/>
              <a:t>2020-05-15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161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AC55-D3BB-4AD6-8CB1-276704960286}" type="datetime1">
              <a:rPr lang="fr-CA" smtClean="0"/>
              <a:t>2020-05-15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379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DED6-7CF3-489C-B24E-F14589C04761}" type="datetime1">
              <a:rPr lang="fr-CA" smtClean="0"/>
              <a:t>2020-05-15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202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056F-4C8B-475F-A39D-2A8D2458EC7A}" type="datetime1">
              <a:rPr lang="fr-CA" smtClean="0"/>
              <a:t>2020-05-15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436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5319-2737-4072-BCA8-AFFA5D64E0BD}" type="datetime1">
              <a:rPr lang="fr-CA" smtClean="0"/>
              <a:t>2020-05-15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92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7345-3A39-45CB-BA4A-4B8EAAF58379}" type="datetime1">
              <a:rPr lang="fr-CA" smtClean="0"/>
              <a:t>2020-05-15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123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A92C-B0A7-409D-A648-DEF73665F2B5}" type="datetime1">
              <a:rPr lang="fr-CA" smtClean="0"/>
              <a:t>2020-05-15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166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D4-FEDA-468B-AE3B-0F3E9E9A6ED1}" type="datetime1">
              <a:rPr lang="fr-CA" smtClean="0"/>
              <a:t>2020-05-15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162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F744-E39A-45F4-B7CC-B4C4326B1123}" type="datetime1">
              <a:rPr lang="fr-CA" smtClean="0"/>
              <a:t>2020-05-15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0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531B-688A-4A5B-BF3C-CDD7EA8D2ECC}" type="datetime1">
              <a:rPr lang="fr-CA" smtClean="0"/>
              <a:t>2020-05-15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363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F3C8-719C-4E27-818C-0A30EC3F18CC}" type="datetime1">
              <a:rPr lang="fr-CA" smtClean="0"/>
              <a:t>2020-05-15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273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7B0A-6C03-4229-82E5-BF83544B8A6B}" type="datetime1">
              <a:rPr lang="fr-CA" smtClean="0"/>
              <a:t>2020-05-15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/>
              <a:t>GESTION DU RISQUE / BID-AGRI.COM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3FD0-513D-49A1-8D5A-2366605F1D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811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Arrière-plan sombre semi-transparent">
            <a:extLst>
              <a:ext uri="{FF2B5EF4-FFF2-40B4-BE49-F238E27FC236}">
                <a16:creationId xmlns:a16="http://schemas.microsoft.com/office/drawing/2014/main" xmlns="" id="{E93CFE69-79B0-440B-949E-DA17AD834A10}"/>
              </a:ext>
            </a:extLst>
          </p:cNvPr>
          <p:cNvSpPr/>
          <p:nvPr/>
        </p:nvSpPr>
        <p:spPr>
          <a:xfrm>
            <a:off x="1425155" y="0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 txBox="1">
            <a:spLocks/>
          </p:cNvSpPr>
          <p:nvPr/>
        </p:nvSpPr>
        <p:spPr bwMode="gray">
          <a:xfrm>
            <a:off x="1638382" y="319982"/>
            <a:ext cx="3571782" cy="2387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/>
            </a:r>
            <a:br>
              <a:rPr kumimoji="0" lang="fr-FR" sz="3200" b="0" i="0" u="none" strike="noStrike" kern="120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fr-FR" sz="3200" b="0" i="0" u="none" strike="noStrike" kern="120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Gestion du risque</a:t>
            </a:r>
            <a:br>
              <a:rPr kumimoji="0" lang="fr-FR" sz="3200" b="0" i="0" u="none" strike="noStrike" kern="120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fr-FR" sz="3200" b="0" i="0" u="none" strike="noStrike" kern="120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Achat - Maïs local</a:t>
            </a:r>
            <a:endParaRPr kumimoji="0" lang="fr-FR" sz="3200" b="0" i="0" u="none" strike="noStrike" kern="1200" cap="none" spc="-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 txBox="1">
            <a:spLocks/>
          </p:cNvSpPr>
          <p:nvPr/>
        </p:nvSpPr>
        <p:spPr bwMode="gray">
          <a:xfrm>
            <a:off x="1638381" y="2992168"/>
            <a:ext cx="3571782" cy="14942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Un petit d’horizon sur le prix du maïs local pour la récolte 2020</a:t>
            </a:r>
            <a:endParaRPr lang="fr-FR" sz="2000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 txBox="1">
            <a:spLocks/>
          </p:cNvSpPr>
          <p:nvPr/>
        </p:nvSpPr>
        <p:spPr bwMode="gray">
          <a:xfrm>
            <a:off x="1638381" y="5069046"/>
            <a:ext cx="3571782" cy="14942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15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mai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Réalisé par Eric Fournier,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agr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638381" y="2808514"/>
            <a:ext cx="3571782" cy="186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638381" y="4768400"/>
            <a:ext cx="3571782" cy="186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969"/>
          <a:stretch/>
        </p:blipFill>
        <p:spPr>
          <a:xfrm>
            <a:off x="1996458" y="468752"/>
            <a:ext cx="2836967" cy="10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483"/>
          </a:xfrm>
        </p:spPr>
        <p:txBody>
          <a:bodyPr>
            <a:normAutofit/>
          </a:bodyPr>
          <a:lstStyle/>
          <a:p>
            <a:r>
              <a:rPr lang="fr-CA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MAÏS LOCAL – RÉCOLTE 2020</a:t>
            </a:r>
            <a:endParaRPr lang="fr-CA" sz="4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DU RISQUE / BID-AGRI.COM</a:t>
            </a:r>
            <a:endParaRPr lang="fr-C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11981" y="6492874"/>
            <a:ext cx="483637" cy="36512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fld id="{F36F3FD0-513D-49A1-8D5A-2366605F1D5A}" type="slidenum">
              <a:rPr lang="fr-CA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2</a:t>
            </a:fld>
            <a:endParaRPr lang="fr-C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838200" y="1195646"/>
            <a:ext cx="10515599" cy="186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Marché local graphiqu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22345" r="8919" b="19558"/>
          <a:stretch/>
        </p:blipFill>
        <p:spPr>
          <a:xfrm>
            <a:off x="1029728" y="1986468"/>
            <a:ext cx="10132541" cy="38635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29728" y="5850014"/>
            <a:ext cx="1804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chemeClr val="accent1">
                    <a:lumMod val="50000"/>
                  </a:schemeClr>
                </a:solidFill>
              </a:rPr>
              <a:t>Source: www.pgq.ca</a:t>
            </a:r>
            <a:endParaRPr lang="fr-CA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483"/>
          </a:xfrm>
        </p:spPr>
        <p:txBody>
          <a:bodyPr>
            <a:normAutofit/>
          </a:bodyPr>
          <a:lstStyle/>
          <a:p>
            <a:r>
              <a:rPr lang="fr-CA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MAÏS LOCAL – RÉCOLTE 2019</a:t>
            </a:r>
            <a:endParaRPr lang="fr-CA" sz="4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DU RISQUE / BID-AGRI.COM</a:t>
            </a:r>
            <a:endParaRPr lang="fr-C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11981" y="6492874"/>
            <a:ext cx="483637" cy="36512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fld id="{F36F3FD0-513D-49A1-8D5A-2366605F1D5A}" type="slidenum">
              <a:rPr lang="fr-CA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3</a:t>
            </a:fld>
            <a:endParaRPr lang="fr-C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838200" y="1195646"/>
            <a:ext cx="10515599" cy="186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Marché local graphiqu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22345" r="8852" b="19558"/>
          <a:stretch/>
        </p:blipFill>
        <p:spPr>
          <a:xfrm>
            <a:off x="1029728" y="1986468"/>
            <a:ext cx="10132541" cy="38635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29728" y="5850014"/>
            <a:ext cx="1804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chemeClr val="accent1">
                    <a:lumMod val="50000"/>
                  </a:schemeClr>
                </a:solidFill>
              </a:rPr>
              <a:t>Source: www.pgq.ca</a:t>
            </a:r>
            <a:endParaRPr lang="fr-CA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483"/>
          </a:xfrm>
        </p:spPr>
        <p:txBody>
          <a:bodyPr>
            <a:normAutofit/>
          </a:bodyPr>
          <a:lstStyle/>
          <a:p>
            <a:r>
              <a:rPr lang="fr-CA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MAÏS LOCAL – RÉCOLTE 2018</a:t>
            </a:r>
            <a:endParaRPr lang="fr-CA" sz="4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DU RISQUE / BID-AGRI.COM</a:t>
            </a:r>
            <a:endParaRPr lang="fr-C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11981" y="6492874"/>
            <a:ext cx="483637" cy="36512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fld id="{F36F3FD0-513D-49A1-8D5A-2366605F1D5A}" type="slidenum">
              <a:rPr lang="fr-CA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4</a:t>
            </a:fld>
            <a:endParaRPr lang="fr-C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838200" y="1195646"/>
            <a:ext cx="10515599" cy="186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Marché local graphiqu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32008" r="8784" b="10267"/>
          <a:stretch/>
        </p:blipFill>
        <p:spPr>
          <a:xfrm>
            <a:off x="1029728" y="1998824"/>
            <a:ext cx="10132541" cy="383883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29728" y="5850014"/>
            <a:ext cx="1804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chemeClr val="accent1">
                    <a:lumMod val="50000"/>
                  </a:schemeClr>
                </a:solidFill>
              </a:rPr>
              <a:t>Source: www.pgq.ca</a:t>
            </a:r>
            <a:endParaRPr lang="fr-CA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483"/>
          </a:xfrm>
        </p:spPr>
        <p:txBody>
          <a:bodyPr>
            <a:normAutofit/>
          </a:bodyPr>
          <a:lstStyle/>
          <a:p>
            <a:r>
              <a:rPr lang="fr-CA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HISTORIQUE </a:t>
            </a:r>
            <a:r>
              <a:rPr lang="fr-CA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MAÏS LOCAL – </a:t>
            </a:r>
            <a:r>
              <a:rPr lang="fr-CA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fr-CA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 ($/t)</a:t>
            </a:r>
            <a:endParaRPr lang="fr-CA" sz="4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DU RISQUE / BID-AGRI.COM</a:t>
            </a:r>
            <a:endParaRPr lang="fr-C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11981" y="6492874"/>
            <a:ext cx="483637" cy="36512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fld id="{F36F3FD0-513D-49A1-8D5A-2366605F1D5A}" type="slidenum">
              <a:rPr lang="fr-CA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5</a:t>
            </a:fld>
            <a:endParaRPr lang="fr-C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838200" y="1195646"/>
            <a:ext cx="10515599" cy="186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343608"/>
            <a:ext cx="10515599" cy="50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483"/>
          </a:xfrm>
        </p:spPr>
        <p:txBody>
          <a:bodyPr>
            <a:normAutofit/>
          </a:bodyPr>
          <a:lstStyle/>
          <a:p>
            <a:r>
              <a:rPr lang="fr-CA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HISTORIQUE </a:t>
            </a:r>
            <a:r>
              <a:rPr lang="fr-CA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MAÏS LOCAL – </a:t>
            </a:r>
            <a:r>
              <a:rPr lang="fr-CA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fr-CA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 ($us/bu)</a:t>
            </a:r>
            <a:endParaRPr lang="fr-CA" sz="4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DU RISQUE / BID-AGRI.COM</a:t>
            </a:r>
            <a:endParaRPr lang="fr-C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11981" y="6492874"/>
            <a:ext cx="483637" cy="36512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fld id="{F36F3FD0-513D-49A1-8D5A-2366605F1D5A}" type="slidenum">
              <a:rPr lang="fr-CA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6</a:t>
            </a:fld>
            <a:endParaRPr lang="fr-C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838200" y="1195646"/>
            <a:ext cx="10515599" cy="1866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343607"/>
            <a:ext cx="10515600" cy="498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100</Words>
  <Application>Microsoft Office PowerPoint</Application>
  <PresentationFormat>Grand écran</PresentationFormat>
  <Paragraphs>27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Tahoma</vt:lpstr>
      <vt:lpstr>Thème Office</vt:lpstr>
      <vt:lpstr>Présentation PowerPoint</vt:lpstr>
      <vt:lpstr>MAÏS LOCAL – RÉCOLTE 2020</vt:lpstr>
      <vt:lpstr>MAÏS LOCAL – RÉCOLTE 2019</vt:lpstr>
      <vt:lpstr>MAÏS LOCAL – RÉCOLTE 2018</vt:lpstr>
      <vt:lpstr>HISTORIQUE MAÏS LOCAL – 5 ANS ($/t)</vt:lpstr>
      <vt:lpstr>HISTORIQUE MAÏS LOCAL – 5 ANS ($us/bu)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Fournier</dc:creator>
  <cp:lastModifiedBy>Eric Fournier</cp:lastModifiedBy>
  <cp:revision>21</cp:revision>
  <dcterms:created xsi:type="dcterms:W3CDTF">2020-04-16T00:23:49Z</dcterms:created>
  <dcterms:modified xsi:type="dcterms:W3CDTF">2020-05-15T12:16:24Z</dcterms:modified>
</cp:coreProperties>
</file>